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FF414-D474-E274-2DA1-1B6F1A5E6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C658DB6-4EFE-0D02-7EDB-AE0A4DEAD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427E5B-577E-074C-80B4-D7F86C97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808AC7-58C9-B7DF-4AAB-5D9582FE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A6C00A-D17B-2A2C-4F24-359768DB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06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11F8A-E74C-DF4F-EBCB-63A8EC83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57D62B-06E5-27CC-8A13-7054E1737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ADA26A-1217-8903-529D-9418C31D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556DB-0541-523D-48A7-90A23D6B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BDAF2A-DED6-0A2E-D421-60D90637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28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7EF3851-07D1-9F47-B5E3-58EC739DA7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B1FC1E-8AE6-FD41-4749-427344702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A0D949-BFAB-A2F1-012E-D49533840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3A812B-2C7D-6F3B-4631-F8411B8C5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80D9FC-8CD0-D60B-3EDE-571A4E3F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165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C480E-A9C4-FEEC-2F14-C00307CD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4831E4-1397-732C-015C-E80586EB3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F9B463-BBEC-8A1D-64EA-94E40792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53770C-5C78-2E78-C05B-47DC5B12F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DFABD7-68F3-2CD3-4563-CDAC3343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3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8E6B3C-B3CB-1A7C-F8DE-C869157A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FE3BD1-69AB-C833-9176-88F22D68D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EF782-49ED-34FE-15B1-19C73FA4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9D7C4A-883A-6233-1C52-8EFA236F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AEF317-02B5-B553-5D61-23A4F08E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23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DAF2A-0DB9-F157-E1E5-680A6873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3FC89E-CA9B-0776-28B2-1FB0E56F0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74F113-04A1-A748-D550-CEDB4EE2A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DAAC4C-67BD-6E28-7CBA-697A3C8C0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711190-D9F3-E1EA-7DA2-83E93972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1086C8-E45B-AD73-99DD-E06365BF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54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178F7-0344-EAF1-3804-8AB91E68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1ED26B-653D-4724-54DD-0A14C212D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346E7A-668A-98CD-2521-CD5EFFB8C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24C02A-8ABB-DAD0-0D06-3F693E817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DB5880-3A9F-E109-AA1B-D5464DE8A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8C96DE-3AE2-99B1-F94E-1A42873C1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877807-7FA4-1248-6AA1-D524666B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CB951C-F695-D76A-6CC2-B9BC4592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501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6C4F9-9CB8-B08E-00EB-879B4F65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F4327-F673-0727-6B0C-0434D2F1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63077C-A72F-F285-E546-9A3A799E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7A2B20-340B-74AD-866B-FDC062EA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261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BD5267-9068-AD35-0CE1-E38C5AB7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2630EF-9B77-9802-9582-F67B1D072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FAF4EF-2491-3AFB-6A5E-6CF76C92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03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60A15-5AAC-A9DD-69F2-4FFDEC5A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B7A0AB-2F62-9410-30E3-C5CCCBE4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6E07269-ADE5-1AAF-F440-4D3397C9E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F8BF38-9F4A-8082-38A4-39E21E66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92B5BC-4F1A-6E8A-E5E8-63ECEBED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F8995A-ABE5-37D7-34F0-FE536D71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F8158-E336-B612-49A0-90E8DEC85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8E44D2-6867-AA91-E48A-4812B6CE4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406622-F40B-B84E-DB55-712E2BEAC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EFAC00-D322-549B-CDCD-E200337F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0A34B9-FF90-BBBB-BB67-47B14EDB6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B8F5DA-FCAB-F5EC-4DEC-3A31AF14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2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3E007E3-B720-12C3-D6AE-0BC107B3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B6528B-D87C-FC91-265D-E84D9472F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24CA80-FB59-2062-FC3A-2B643AB67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B33DC-DD16-4525-9A80-7E59268772A2}" type="datetimeFigureOut">
              <a:rPr lang="zh-CN" altLang="en-US" smtClean="0"/>
              <a:t>2022/12/5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370C08-BBF9-E7E1-42C9-6AB6E3A38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8FD2E-F4DA-9DB4-BE34-7D71FFB09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21AFE-5D96-4D2A-93C8-1549A2CFEC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83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B6475-2AA2-098B-A7E5-12F4E45DE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322" y="1122363"/>
            <a:ext cx="11392470" cy="477837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The development of object detection and its methods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E64D4E-6C00-9651-4900-EA53C975C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3" y="1981138"/>
            <a:ext cx="5753100" cy="3971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8ADE15-E63D-CC7B-2B5D-81FA2B2D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719" y="1981137"/>
            <a:ext cx="5596073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2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0F873B9-DE5B-717E-C06D-A2C71A9BB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50" y="1441677"/>
            <a:ext cx="5984112" cy="39746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220E23-EE07-E807-D967-46F7AFAB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758" y="475013"/>
            <a:ext cx="4422692" cy="59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CC3BFDF-7B89-ED05-8557-679054D9BC0B}"/>
              </a:ext>
            </a:extLst>
          </p:cNvPr>
          <p:cNvSpPr txBox="1"/>
          <p:nvPr/>
        </p:nvSpPr>
        <p:spPr>
          <a:xfrm>
            <a:off x="480951" y="795647"/>
            <a:ext cx="11174680" cy="427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>
                <a:ea typeface="楷体" panose="02010609060101010101" pitchFamily="49" charset="-122"/>
              </a:rPr>
              <a:t>Q: </a:t>
            </a:r>
            <a:r>
              <a:rPr lang="en-US" altLang="zh-CN" sz="2800" b="1" dirty="0">
                <a:ea typeface="楷体" panose="02010609060101010101" pitchFamily="49" charset="-122"/>
              </a:rPr>
              <a:t>Which of the following is a two-stage object detection algorithm?</a:t>
            </a:r>
          </a:p>
          <a:p>
            <a:pPr marL="342900" indent="-342900">
              <a:lnSpc>
                <a:spcPct val="200000"/>
              </a:lnSpc>
              <a:buAutoNum type="alphaUcPeriod"/>
            </a:pPr>
            <a:r>
              <a:rPr lang="en-US" altLang="zh-CN" sz="2800" dirty="0">
                <a:ea typeface="楷体" panose="02010609060101010101" pitchFamily="49" charset="-122"/>
              </a:rPr>
              <a:t>R-CNN</a:t>
            </a:r>
            <a:r>
              <a:rPr lang="zh-CN" altLang="en-US" sz="2800" dirty="0">
                <a:ea typeface="楷体" panose="02010609060101010101" pitchFamily="49" charset="-122"/>
              </a:rPr>
              <a:t>、</a:t>
            </a:r>
            <a:r>
              <a:rPr lang="en-US" altLang="zh-CN" sz="2800" dirty="0">
                <a:ea typeface="楷体" panose="02010609060101010101" pitchFamily="49" charset="-122"/>
              </a:rPr>
              <a:t>Fast R-CNN</a:t>
            </a:r>
          </a:p>
          <a:p>
            <a:pPr marL="342900" indent="-342900">
              <a:lnSpc>
                <a:spcPct val="200000"/>
              </a:lnSpc>
              <a:buAutoNum type="alphaUcPeriod"/>
            </a:pPr>
            <a:r>
              <a:rPr lang="en-US" altLang="zh-CN" sz="2800" dirty="0">
                <a:ea typeface="楷体" panose="02010609060101010101" pitchFamily="49" charset="-122"/>
              </a:rPr>
              <a:t>Fast R-CNN</a:t>
            </a:r>
            <a:r>
              <a:rPr lang="zh-CN" altLang="en-US" sz="2800" dirty="0">
                <a:ea typeface="楷体" panose="02010609060101010101" pitchFamily="49" charset="-122"/>
              </a:rPr>
              <a:t>、</a:t>
            </a:r>
            <a:r>
              <a:rPr lang="en-US" altLang="zh-CN" sz="2800" dirty="0">
                <a:ea typeface="楷体" panose="02010609060101010101" pitchFamily="49" charset="-122"/>
              </a:rPr>
              <a:t>Faster R-CNN</a:t>
            </a:r>
          </a:p>
          <a:p>
            <a:pPr marL="342900" indent="-342900">
              <a:lnSpc>
                <a:spcPct val="200000"/>
              </a:lnSpc>
              <a:buAutoNum type="alphaUcPeriod"/>
            </a:pPr>
            <a:r>
              <a:rPr lang="en-US" altLang="zh-CN" sz="2800" dirty="0">
                <a:ea typeface="楷体" panose="02010609060101010101" pitchFamily="49" charset="-122"/>
              </a:rPr>
              <a:t>YOLO</a:t>
            </a:r>
            <a:r>
              <a:rPr lang="zh-CN" altLang="en-US" sz="2800" dirty="0">
                <a:ea typeface="楷体" panose="02010609060101010101" pitchFamily="49" charset="-122"/>
              </a:rPr>
              <a:t>、</a:t>
            </a:r>
            <a:r>
              <a:rPr lang="en-US" altLang="zh-CN" sz="2800" dirty="0">
                <a:ea typeface="楷体" panose="02010609060101010101" pitchFamily="49" charset="-122"/>
              </a:rPr>
              <a:t>SSD</a:t>
            </a:r>
          </a:p>
          <a:p>
            <a:pPr marL="342900" indent="-342900">
              <a:lnSpc>
                <a:spcPct val="200000"/>
              </a:lnSpc>
              <a:buAutoNum type="alphaUcPeriod"/>
            </a:pPr>
            <a:r>
              <a:rPr lang="en-US" altLang="zh-CN" sz="2800" dirty="0">
                <a:ea typeface="楷体" panose="02010609060101010101" pitchFamily="49" charset="-122"/>
              </a:rPr>
              <a:t>SPP-Net</a:t>
            </a:r>
            <a:r>
              <a:rPr lang="zh-CN" altLang="en-US" sz="2800" dirty="0">
                <a:ea typeface="楷体" panose="02010609060101010101" pitchFamily="49" charset="-122"/>
              </a:rPr>
              <a:t>、</a:t>
            </a:r>
            <a:r>
              <a:rPr lang="en-US" altLang="zh-CN" sz="2800" dirty="0">
                <a:ea typeface="楷体" panose="02010609060101010101" pitchFamily="49" charset="-122"/>
              </a:rPr>
              <a:t>R-CNN</a:t>
            </a:r>
            <a:endParaRPr lang="zh-CN" altLang="en-US" sz="2800" dirty="0"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569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36</Words>
  <Application>Microsoft Office PowerPoint</Application>
  <PresentationFormat>宽屏</PresentationFormat>
  <Paragraphs>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楷体</vt:lpstr>
      <vt:lpstr>Arial</vt:lpstr>
      <vt:lpstr>Office 主题​​</vt:lpstr>
      <vt:lpstr>The development of object detection and its methods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development of object detection and its methods</dc:title>
  <dc:creator>王 振宽</dc:creator>
  <cp:lastModifiedBy>王 振宽</cp:lastModifiedBy>
  <cp:revision>5</cp:revision>
  <dcterms:created xsi:type="dcterms:W3CDTF">2022-12-05T12:01:26Z</dcterms:created>
  <dcterms:modified xsi:type="dcterms:W3CDTF">2022-12-05T12:47:40Z</dcterms:modified>
</cp:coreProperties>
</file>